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34227BDC-14A2-480C-82C5-5D8171C89B97}"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394265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227BDC-14A2-480C-82C5-5D8171C89B97}"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594823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227BDC-14A2-480C-82C5-5D8171C89B97}"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327357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4227BDC-14A2-480C-82C5-5D8171C89B97}"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1884721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34227BDC-14A2-480C-82C5-5D8171C89B97}" type="datetimeFigureOut">
              <a:rPr lang="fr-FR" smtClean="0"/>
              <a:t>23/11/2022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3621247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4227BDC-14A2-480C-82C5-5D8171C89B97}" type="datetimeFigureOut">
              <a:rPr lang="fr-FR" smtClean="0"/>
              <a:t>23/11/2022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2769247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4227BDC-14A2-480C-82C5-5D8171C89B97}" type="datetimeFigureOut">
              <a:rPr lang="fr-FR" smtClean="0"/>
              <a:t>23/11/2022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2664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4227BDC-14A2-480C-82C5-5D8171C89B97}" type="datetimeFigureOut">
              <a:rPr lang="fr-FR" smtClean="0"/>
              <a:t>23/11/2022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232295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4227BDC-14A2-480C-82C5-5D8171C89B97}" type="datetimeFigureOut">
              <a:rPr lang="fr-FR" smtClean="0"/>
              <a:t>23/11/2022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406832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4227BDC-14A2-480C-82C5-5D8171C89B97}" type="datetimeFigureOut">
              <a:rPr lang="fr-FR" smtClean="0"/>
              <a:t>23/11/2022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186817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34227BDC-14A2-480C-82C5-5D8171C89B97}" type="datetimeFigureOut">
              <a:rPr lang="fr-FR" smtClean="0"/>
              <a:t>23/11/2022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1E46FF-F3ED-4C30-BF32-440DD2A786A5}" type="slidenum">
              <a:rPr lang="fr-FR" smtClean="0"/>
              <a:t>‹N°›</a:t>
            </a:fld>
            <a:endParaRPr lang="fr-FR"/>
          </a:p>
        </p:txBody>
      </p:sp>
    </p:spTree>
    <p:extLst>
      <p:ext uri="{BB962C8B-B14F-4D97-AF65-F5344CB8AC3E}">
        <p14:creationId xmlns:p14="http://schemas.microsoft.com/office/powerpoint/2010/main" val="457381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227BDC-14A2-480C-82C5-5D8171C89B97}" type="datetimeFigureOut">
              <a:rPr lang="fr-FR" smtClean="0"/>
              <a:t>23/11/2022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E46FF-F3ED-4C30-BF32-440DD2A786A5}" type="slidenum">
              <a:rPr lang="fr-FR" smtClean="0"/>
              <a:t>‹N°›</a:t>
            </a:fld>
            <a:endParaRPr lang="fr-FR"/>
          </a:p>
        </p:txBody>
      </p:sp>
    </p:spTree>
    <p:extLst>
      <p:ext uri="{BB962C8B-B14F-4D97-AF65-F5344CB8AC3E}">
        <p14:creationId xmlns:p14="http://schemas.microsoft.com/office/powerpoint/2010/main" val="3650158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8032"/>
            <a:ext cx="10515600" cy="1325563"/>
          </a:xfrm>
        </p:spPr>
        <p:txBody>
          <a:bodyPr>
            <a:normAutofit/>
          </a:bodyPr>
          <a:lstStyle/>
          <a:p>
            <a:r>
              <a:rPr lang="fr-FR" sz="4000" dirty="0" smtClean="0">
                <a:solidFill>
                  <a:srgbClr val="0070C0"/>
                </a:solidFill>
                <a:effectLst>
                  <a:outerShdw blurRad="38100" dist="38100" dir="2700000" algn="tl">
                    <a:srgbClr val="000000">
                      <a:alpha val="43137"/>
                    </a:srgbClr>
                  </a:outerShdw>
                </a:effectLst>
              </a:rPr>
              <a:t>Rare </a:t>
            </a:r>
            <a:r>
              <a:rPr lang="fr-FR" sz="4000" dirty="0" err="1" smtClean="0">
                <a:solidFill>
                  <a:srgbClr val="0070C0"/>
                </a:solidFill>
                <a:effectLst>
                  <a:outerShdw blurRad="38100" dist="38100" dir="2700000" algn="tl">
                    <a:srgbClr val="000000">
                      <a:alpha val="43137"/>
                    </a:srgbClr>
                  </a:outerShdw>
                </a:effectLst>
              </a:rPr>
              <a:t>disorders</a:t>
            </a:r>
            <a:r>
              <a:rPr lang="fr-FR" sz="4000" dirty="0" smtClean="0">
                <a:solidFill>
                  <a:srgbClr val="0070C0"/>
                </a:solidFill>
                <a:effectLst>
                  <a:outerShdw blurRad="38100" dist="38100" dir="2700000" algn="tl">
                    <a:srgbClr val="000000">
                      <a:alpha val="43137"/>
                    </a:srgbClr>
                  </a:outerShdw>
                </a:effectLst>
              </a:rPr>
              <a:t> </a:t>
            </a:r>
            <a:r>
              <a:rPr lang="fr-FR" sz="4000" smtClean="0">
                <a:solidFill>
                  <a:srgbClr val="0070C0"/>
                </a:solidFill>
                <a:effectLst>
                  <a:outerShdw blurRad="38100" dist="38100" dir="2700000" algn="tl">
                    <a:srgbClr val="000000">
                      <a:alpha val="43137"/>
                    </a:srgbClr>
                  </a:outerShdw>
                </a:effectLst>
              </a:rPr>
              <a:t>day</a:t>
            </a:r>
            <a:r>
              <a:rPr lang="fr-FR" sz="4000" dirty="0" smtClean="0">
                <a:solidFill>
                  <a:srgbClr val="0070C0"/>
                </a:solidFill>
                <a:effectLst>
                  <a:outerShdw blurRad="38100" dist="38100" dir="2700000" algn="tl">
                    <a:srgbClr val="000000">
                      <a:alpha val="43137"/>
                    </a:srgbClr>
                  </a:outerShdw>
                </a:effectLst>
              </a:rPr>
              <a:t/>
            </a:r>
            <a:br>
              <a:rPr lang="fr-FR" sz="4000" dirty="0" smtClean="0">
                <a:solidFill>
                  <a:srgbClr val="0070C0"/>
                </a:solidFill>
                <a:effectLst>
                  <a:outerShdw blurRad="38100" dist="38100" dir="2700000" algn="tl">
                    <a:srgbClr val="000000">
                      <a:alpha val="43137"/>
                    </a:srgbClr>
                  </a:outerShdw>
                </a:effectLst>
              </a:rPr>
            </a:br>
            <a:r>
              <a:rPr lang="fr-FR" sz="4000" dirty="0" err="1" smtClean="0">
                <a:solidFill>
                  <a:srgbClr val="0070C0"/>
                </a:solidFill>
                <a:effectLst>
                  <a:outerShdw blurRad="38100" dist="38100" dir="2700000" algn="tl">
                    <a:srgbClr val="000000">
                      <a:alpha val="43137"/>
                    </a:srgbClr>
                  </a:outerShdw>
                </a:effectLst>
              </a:rPr>
              <a:t>Summary</a:t>
            </a:r>
            <a:r>
              <a:rPr lang="fr-FR" sz="4000" dirty="0" smtClean="0">
                <a:solidFill>
                  <a:srgbClr val="0070C0"/>
                </a:solidFill>
                <a:effectLst>
                  <a:outerShdw blurRad="38100" dist="38100" dir="2700000" algn="tl">
                    <a:srgbClr val="000000">
                      <a:alpha val="43137"/>
                    </a:srgbClr>
                  </a:outerShdw>
                </a:effectLst>
              </a:rPr>
              <a:t> of the programme</a:t>
            </a:r>
            <a:endParaRPr lang="fr-FR" sz="4000" dirty="0">
              <a:solidFill>
                <a:srgbClr val="0070C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p:txBody>
          <a:bodyPr>
            <a:normAutofit fontScale="85000" lnSpcReduction="20000"/>
          </a:bodyPr>
          <a:lstStyle/>
          <a:p>
            <a:r>
              <a:rPr lang="en-GB" dirty="0"/>
              <a:t>The day will start with a presentation regarding the key role of the dentist in the diagnosis process of many rare disorders. Specific topics that will follow include the link between epilepsy and dental anomalies, practical approaches to dental care for patients with </a:t>
            </a:r>
            <a:r>
              <a:rPr lang="en-GB" dirty="0" err="1"/>
              <a:t>Marfan</a:t>
            </a:r>
            <a:r>
              <a:rPr lang="en-GB" dirty="0"/>
              <a:t> syndrome</a:t>
            </a:r>
            <a:r>
              <a:rPr lang="en-GB"/>
              <a:t>, </a:t>
            </a:r>
            <a:r>
              <a:rPr lang="en-GB" smtClean="0"/>
              <a:t>Fragile-X </a:t>
            </a:r>
            <a:r>
              <a:rPr lang="en-GB" dirty="0"/>
              <a:t>syndrome, Williams syndrome, Wolf-</a:t>
            </a:r>
            <a:r>
              <a:rPr lang="en-GB" dirty="0" err="1"/>
              <a:t>Hirshhorn</a:t>
            </a:r>
            <a:r>
              <a:rPr lang="en-GB" dirty="0"/>
              <a:t> syndrome, epidermolysis bullosa. </a:t>
            </a:r>
            <a:endParaRPr lang="fr-FR" dirty="0"/>
          </a:p>
          <a:p>
            <a:r>
              <a:rPr lang="en-GB" dirty="0"/>
              <a:t>Other presentations will be focused on : the orofacial function in neuromuscular disorders; the oral health issues and treatment approaches in </a:t>
            </a:r>
            <a:r>
              <a:rPr lang="en-GB" dirty="0" err="1"/>
              <a:t>Fibrodysplasia</a:t>
            </a:r>
            <a:r>
              <a:rPr lang="en-GB" dirty="0"/>
              <a:t> </a:t>
            </a:r>
            <a:r>
              <a:rPr lang="en-GB" dirty="0" err="1"/>
              <a:t>Ossificans</a:t>
            </a:r>
            <a:r>
              <a:rPr lang="en-GB" dirty="0"/>
              <a:t> </a:t>
            </a:r>
            <a:r>
              <a:rPr lang="en-GB" dirty="0" err="1"/>
              <a:t>Progressiva</a:t>
            </a:r>
            <a:r>
              <a:rPr lang="en-GB" dirty="0"/>
              <a:t>, the psycho-social impact of </a:t>
            </a:r>
            <a:r>
              <a:rPr lang="en-GB" dirty="0" err="1"/>
              <a:t>amelogenesis</a:t>
            </a:r>
            <a:r>
              <a:rPr lang="en-GB" dirty="0"/>
              <a:t> </a:t>
            </a:r>
            <a:r>
              <a:rPr lang="en-GB" dirty="0" err="1"/>
              <a:t>imperfecta</a:t>
            </a:r>
            <a:r>
              <a:rPr lang="en-GB" dirty="0"/>
              <a:t> and </a:t>
            </a:r>
            <a:r>
              <a:rPr lang="en-GB" dirty="0" err="1"/>
              <a:t>dentinogenesis</a:t>
            </a:r>
            <a:r>
              <a:rPr lang="en-GB" dirty="0"/>
              <a:t> </a:t>
            </a:r>
            <a:r>
              <a:rPr lang="en-GB" dirty="0" err="1"/>
              <a:t>imperfecta</a:t>
            </a:r>
            <a:r>
              <a:rPr lang="en-GB" dirty="0"/>
              <a:t> in adolescents.</a:t>
            </a:r>
            <a:endParaRPr lang="fr-FR" dirty="0"/>
          </a:p>
          <a:p>
            <a:r>
              <a:rPr lang="en-GB" dirty="0"/>
              <a:t>The utility of diagnosis tools using NGS technics (</a:t>
            </a:r>
            <a:r>
              <a:rPr lang="en-GB" dirty="0" err="1"/>
              <a:t>GenoDent</a:t>
            </a:r>
            <a:r>
              <a:rPr lang="en-GB" dirty="0"/>
              <a:t>) and exome sequencing will be discussed for the diagnosis of a wide variety of syndromic neurological disorders.</a:t>
            </a:r>
            <a:endParaRPr lang="fr-FR" dirty="0"/>
          </a:p>
          <a:p>
            <a:r>
              <a:rPr lang="en-GB" dirty="0"/>
              <a:t>Finally, a round table will discuss the importance and the implementation of multidisciplinary collaboration.</a:t>
            </a:r>
            <a:endParaRPr lang="fr-FR" dirty="0"/>
          </a:p>
          <a:p>
            <a:endParaRPr lang="fr-FR" dirty="0"/>
          </a:p>
        </p:txBody>
      </p:sp>
    </p:spTree>
    <p:extLst>
      <p:ext uri="{BB962C8B-B14F-4D97-AF65-F5344CB8AC3E}">
        <p14:creationId xmlns:p14="http://schemas.microsoft.com/office/powerpoint/2010/main" val="136332381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151</Words>
  <Application>Microsoft Office PowerPoint</Application>
  <PresentationFormat>Grand écran</PresentationFormat>
  <Paragraphs>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Rare disorders day Summary of the programme</vt:lpstr>
    </vt:vector>
  </TitlesOfParts>
  <Company>HUS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MANIERE Marie Cecile</dc:creator>
  <cp:lastModifiedBy>MANIERE Marie Cecile</cp:lastModifiedBy>
  <cp:revision>4</cp:revision>
  <dcterms:created xsi:type="dcterms:W3CDTF">2022-11-23T09:18:40Z</dcterms:created>
  <dcterms:modified xsi:type="dcterms:W3CDTF">2022-11-23T09:51:26Z</dcterms:modified>
</cp:coreProperties>
</file>